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</p:sldMasterIdLst>
  <p:notesMasterIdLst>
    <p:notesMasterId r:id="rId13"/>
  </p:notesMasterIdLst>
  <p:handoutMasterIdLst>
    <p:handoutMasterId r:id="rId14"/>
  </p:handoutMasterIdLst>
  <p:sldIdLst>
    <p:sldId id="1319" r:id="rId5"/>
    <p:sldId id="1324" r:id="rId6"/>
    <p:sldId id="1325" r:id="rId7"/>
    <p:sldId id="1327" r:id="rId8"/>
    <p:sldId id="1323" r:id="rId9"/>
    <p:sldId id="1326" r:id="rId10"/>
    <p:sldId id="1321" r:id="rId11"/>
    <p:sldId id="1322" r:id="rId1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ite Template" id="{5B0B8DFF-57E5-4D4B-BA72-542DF84B8E2F}">
          <p14:sldIdLst>
            <p14:sldId id="1319"/>
            <p14:sldId id="1324"/>
            <p14:sldId id="1325"/>
            <p14:sldId id="1327"/>
            <p14:sldId id="1323"/>
            <p14:sldId id="1326"/>
            <p14:sldId id="1321"/>
            <p14:sldId id="132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  <a:srgbClr val="0078D7"/>
    <a:srgbClr val="525252"/>
    <a:srgbClr val="FFFFFF"/>
    <a:srgbClr val="B4009E"/>
    <a:srgbClr val="E3008C"/>
    <a:srgbClr val="107C10"/>
    <a:srgbClr val="004B50"/>
    <a:srgbClr val="D83B01"/>
    <a:srgbClr val="5C00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95" autoAdjust="0"/>
    <p:restoredTop sz="95994" autoAdjust="0"/>
  </p:normalViewPr>
  <p:slideViewPr>
    <p:cSldViewPr>
      <p:cViewPr varScale="1">
        <p:scale>
          <a:sx n="116" d="100"/>
          <a:sy n="116" d="100"/>
        </p:scale>
        <p:origin x="84" y="6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71" d="100"/>
          <a:sy n="71" d="100"/>
        </p:scale>
        <p:origin x="2514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D9401-EE8D-4EE1-B291-5BF7DCDA3C5A}" type="datetime8">
              <a:rPr lang="en-US" smtClean="0">
                <a:latin typeface="Segoe UI" pitchFamily="34" charset="0"/>
              </a:rPr>
              <a:t>9/28/2017 4:02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1B0BD91-A332-4638-9D55-E1550E13BA63}" type="datetime8">
              <a:rPr lang="en-US" smtClean="0"/>
              <a:t>9/28/2017 4:02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" y="0"/>
            <a:ext cx="12434709" cy="699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7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257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386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15941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2536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34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82295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22237" y="6392862"/>
            <a:ext cx="8229535" cy="1837298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 sz="2800" dirty="0" smtClean="0"/>
              <a:t>Expert Day </a:t>
            </a:r>
            <a:r>
              <a:rPr lang="de-DE" sz="2800" dirty="0" err="1" smtClean="0"/>
              <a:t>for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92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700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Copyright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3987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NUL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 userDrawn="1"/>
        </p:nvSpPr>
        <p:spPr>
          <a:xfrm>
            <a:off x="122237" y="6392862"/>
            <a:ext cx="8229535" cy="1837298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 sz="2800" dirty="0" smtClean="0"/>
              <a:t>Expert Day </a:t>
            </a:r>
            <a:r>
              <a:rPr lang="de-DE" sz="2800" dirty="0" err="1" smtClean="0"/>
              <a:t>for</a:t>
            </a:r>
            <a:endParaRPr lang="de-DE" sz="280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431" y="6430118"/>
            <a:ext cx="1696006" cy="4199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046" y="296859"/>
            <a:ext cx="1054792" cy="91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67" r:id="rId2"/>
    <p:sldLayoutId id="2147484087" r:id="rId3"/>
    <p:sldLayoutId id="2147484098" r:id="rId4"/>
    <p:sldLayoutId id="2147484107" r:id="rId5"/>
    <p:sldLayoutId id="2147484086" r:id="rId6"/>
    <p:sldLayoutId id="2147484099" r:id="rId7"/>
    <p:sldLayoutId id="2147484100" r:id="rId8"/>
    <p:sldLayoutId id="2147484106" r:id="rId9"/>
    <p:sldLayoutId id="2147484089" r:id="rId10"/>
    <p:sldLayoutId id="2147484092" r:id="rId11"/>
    <p:sldLayoutId id="2147484105" r:id="rId12"/>
    <p:sldLayoutId id="2147484182" r:id="rId13"/>
    <p:sldLayoutId id="2147484130" r:id="rId14"/>
    <p:sldLayoutId id="2147484101" r:id="rId15"/>
    <p:sldLayoutId id="2147484102" r:id="rId16"/>
    <p:sldLayoutId id="2147484093" r:id="rId17"/>
    <p:sldLayoutId id="2147484127" r:id="rId18"/>
    <p:sldLayoutId id="2147484128" r:id="rId19"/>
    <p:sldLayoutId id="2147484129" r:id="rId20"/>
    <p:sldLayoutId id="2147484094" r:id="rId21"/>
    <p:sldLayoutId id="2147484195" r:id="rId22"/>
    <p:sldLayoutId id="2147484096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Dusseldorf-Xamarin-Cross-Platform/" TargetMode="External"/><Relationship Id="rId2" Type="http://schemas.openxmlformats.org/officeDocument/2006/relationships/hyperlink" Target="https://www.meetup.com/Xamarin-Cologne-User-Group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meetup.com/net-user-group-koeln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7" Type="http://schemas.openxmlformats.org/officeDocument/2006/relationships/image" Target="../media/image11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237" y="-979314"/>
            <a:ext cx="11063816" cy="8297862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 bwMode="auto">
          <a:xfrm rot="19919244">
            <a:off x="3227012" y="-1060684"/>
            <a:ext cx="9296400" cy="450762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 rot="19926271">
            <a:off x="-45087" y="1693273"/>
            <a:ext cx="10335971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99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Welc</a:t>
            </a:r>
            <a:r>
              <a:rPr lang="de-DE" sz="199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  </a:t>
            </a:r>
            <a:r>
              <a:rPr lang="de-DE" sz="199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me</a:t>
            </a:r>
            <a:endParaRPr lang="en-US" sz="199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3607">
            <a:off x="5784563" y="1784384"/>
            <a:ext cx="2166599" cy="18777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1469" y="296862"/>
            <a:ext cx="1760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spc="-102" dirty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#</a:t>
            </a:r>
            <a:r>
              <a:rPr lang="de-DE" b="1" spc="-102" dirty="0" err="1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XamExpertDay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45836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rot="16200000">
            <a:off x="5685242" y="-1383"/>
            <a:ext cx="11889564" cy="917575"/>
          </a:xfrm>
        </p:spPr>
        <p:txBody>
          <a:bodyPr/>
          <a:lstStyle/>
          <a:p>
            <a:r>
              <a:rPr lang="de-DE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Speakers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37" y="211213"/>
            <a:ext cx="9525000" cy="619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698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1611436" y="4877750"/>
            <a:ext cx="8001000" cy="8293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611436" y="3770946"/>
            <a:ext cx="8001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600904" y="2681604"/>
            <a:ext cx="8001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589615" y="1592262"/>
            <a:ext cx="8001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585911" y="449262"/>
            <a:ext cx="8001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rot="16200000">
            <a:off x="5685242" y="-44997"/>
            <a:ext cx="11889564" cy="917575"/>
          </a:xfrm>
        </p:spPr>
        <p:txBody>
          <a:bodyPr/>
          <a:lstStyle/>
          <a:p>
            <a:r>
              <a:rPr lang="de-DE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Agenda</a:t>
            </a:r>
          </a:p>
        </p:txBody>
      </p:sp>
      <p:sp>
        <p:nvSpPr>
          <p:cNvPr id="5" name="Rectangle 4"/>
          <p:cNvSpPr/>
          <p:nvPr/>
        </p:nvSpPr>
        <p:spPr>
          <a:xfrm>
            <a:off x="1585911" y="449262"/>
            <a:ext cx="8366126" cy="59093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09:10 - </a:t>
            </a:r>
            <a:r>
              <a:rPr lang="en-US" dirty="0" smtClean="0">
                <a:solidFill>
                  <a:schemeClr val="bg1"/>
                </a:solidFill>
              </a:rPr>
              <a:t>09:40 LAURENT BUGNION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Keynote 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Azure Functions and Xamarin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9:40 -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10:20 GERALD VERSLUIS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Skynet activated – Building smarter apps with Cognitive Services and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Xamarin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10:30 - </a:t>
            </a:r>
            <a:r>
              <a:rPr lang="en-US" dirty="0">
                <a:solidFill>
                  <a:schemeClr val="bg1"/>
                </a:solidFill>
              </a:rPr>
              <a:t>11:20 KERRY W. LOTHROP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Is your app secure?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11:40 -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12:20 GLENN VERSWEYVELD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Learn by doing! –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Xamarin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Workbooks</a:t>
            </a:r>
          </a:p>
          <a:p>
            <a:r>
              <a:rPr lang="en-US" dirty="0">
                <a:solidFill>
                  <a:schemeClr val="bg1"/>
                </a:solidFill>
              </a:rPr>
              <a:t>12:20 - 13:30</a:t>
            </a:r>
          </a:p>
          <a:p>
            <a:r>
              <a:rPr lang="en-US" dirty="0">
                <a:solidFill>
                  <a:schemeClr val="bg1"/>
                </a:solidFill>
              </a:rPr>
              <a:t>Lunch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13:30 -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14:20 THOMAS BURKHART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Get Hungry for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ReactiveUI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with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Xamarin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Form</a:t>
            </a:r>
          </a:p>
          <a:p>
            <a:r>
              <a:rPr lang="en-US" dirty="0">
                <a:solidFill>
                  <a:schemeClr val="bg1"/>
                </a:solidFill>
              </a:rPr>
              <a:t>14:30 - </a:t>
            </a:r>
            <a:r>
              <a:rPr lang="en-US" dirty="0">
                <a:solidFill>
                  <a:schemeClr val="bg1"/>
                </a:solidFill>
              </a:rPr>
              <a:t>15:20 PIETER NIJS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Realm, the cool new kid in </a:t>
            </a:r>
            <a:r>
              <a:rPr lang="en-US" dirty="0" err="1">
                <a:solidFill>
                  <a:schemeClr val="bg1"/>
                </a:solidFill>
              </a:rPr>
              <a:t>Xamarin</a:t>
            </a:r>
            <a:r>
              <a:rPr lang="en-US" dirty="0">
                <a:solidFill>
                  <a:schemeClr val="bg1"/>
                </a:solidFill>
              </a:rPr>
              <a:t> town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15:30 -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16:20 GEERT VAN DER CRUIJSEN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Building Cloud native mobile apps with Azure &amp;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Xamarin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16:30 - </a:t>
            </a:r>
            <a:r>
              <a:rPr lang="en-US" dirty="0">
                <a:solidFill>
                  <a:schemeClr val="bg1"/>
                </a:solidFill>
              </a:rPr>
              <a:t>17:20 TOMASZ CIELECKI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Learn how to create custom views on Android using best practices, avoiding GPU overdraw, slow animations and more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17:25 - ...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Closing keynote, socializing and drinks </a:t>
            </a:r>
            <a:r>
              <a:rPr lang="en-US" dirty="0"/>
              <a:t>🍻</a:t>
            </a:r>
          </a:p>
        </p:txBody>
      </p:sp>
    </p:spTree>
    <p:extLst>
      <p:ext uri="{BB962C8B-B14F-4D97-AF65-F5344CB8AC3E}">
        <p14:creationId xmlns:p14="http://schemas.microsoft.com/office/powerpoint/2010/main" val="7387970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rot="16200000">
            <a:off x="5685242" y="-44997"/>
            <a:ext cx="11889564" cy="917575"/>
          </a:xfrm>
        </p:spPr>
        <p:txBody>
          <a:bodyPr/>
          <a:lstStyle/>
          <a:p>
            <a:r>
              <a:rPr lang="de-DE" sz="5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Speakers Corner</a:t>
            </a:r>
            <a:endParaRPr lang="de-DE" sz="5400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08237" y="525462"/>
            <a:ext cx="621665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fontAlgn="ctr"/>
            <a:r>
              <a:rPr lang="nl-BE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During Keynote</a:t>
            </a:r>
          </a:p>
          <a:p>
            <a:r>
              <a:rPr lang="nl-BE" sz="24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Tomasz Cielecki </a:t>
            </a:r>
            <a:r>
              <a:rPr lang="nl-BE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is available for mvvmcross, Android, iOS and uwp native</a:t>
            </a:r>
          </a:p>
          <a:p>
            <a:r>
              <a:rPr lang="nl-BE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</a:p>
          <a:p>
            <a:pPr marL="342900" fontAlgn="ctr"/>
            <a:r>
              <a:rPr lang="nl-BE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During Workbooks</a:t>
            </a:r>
          </a:p>
          <a:p>
            <a:r>
              <a:rPr lang="nl-BE" sz="24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Geert van der Cruijsen </a:t>
            </a:r>
            <a:r>
              <a:rPr lang="nl-BE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is available for mobile + cloud and mobile Devops</a:t>
            </a:r>
          </a:p>
          <a:p>
            <a:r>
              <a:rPr lang="nl-BE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</a:p>
          <a:p>
            <a:pPr marL="342900" fontAlgn="ctr"/>
            <a:r>
              <a:rPr lang="nl-BE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During </a:t>
            </a:r>
            <a:r>
              <a:rPr lang="nl-BE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Realm and Custom Android Views</a:t>
            </a:r>
            <a:endParaRPr lang="nl-BE" sz="2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nl-BE" sz="24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Bart Lannoeye </a:t>
            </a:r>
            <a:r>
              <a:rPr lang="nl-BE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is available for PRISM</a:t>
            </a:r>
          </a:p>
          <a:p>
            <a:endParaRPr lang="nl-BE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342900" fontAlgn="ctr"/>
            <a:r>
              <a:rPr lang="nl-BE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All sessions except keynote</a:t>
            </a:r>
          </a:p>
          <a:p>
            <a:r>
              <a:rPr lang="nl-BE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Laurent Bugnion is available for Azure and MVVM Light</a:t>
            </a:r>
          </a:p>
        </p:txBody>
      </p:sp>
    </p:spTree>
    <p:extLst>
      <p:ext uri="{BB962C8B-B14F-4D97-AF65-F5344CB8AC3E}">
        <p14:creationId xmlns:p14="http://schemas.microsoft.com/office/powerpoint/2010/main" val="30246440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rot="16200000">
            <a:off x="5685242" y="111355"/>
            <a:ext cx="11889564" cy="917575"/>
          </a:xfrm>
        </p:spPr>
        <p:txBody>
          <a:bodyPr/>
          <a:lstStyle/>
          <a:p>
            <a:r>
              <a:rPr lang="de-DE" sz="5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Floorplan</a:t>
            </a:r>
            <a:endParaRPr lang="de-DE" sz="5400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37" y="1973262"/>
            <a:ext cx="10137816" cy="33194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6065837" y="2125662"/>
            <a:ext cx="2590800" cy="1371600"/>
          </a:xfrm>
          <a:prstGeom prst="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8199437" y="4030662"/>
            <a:ext cx="1905000" cy="1262062"/>
          </a:xfrm>
          <a:prstGeom prst="rect">
            <a:avLst/>
          </a:prstGeom>
          <a:noFill/>
          <a:ln w="571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637" y="4181561"/>
            <a:ext cx="800100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b="1" smtClean="0">
                <a:solidFill>
                  <a:srgbClr val="C00000"/>
                </a:solidFill>
              </a:rPr>
              <a:t>1</a:t>
            </a:r>
            <a:endParaRPr lang="en-US" sz="4800" b="1" dirty="0" smtClean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51937" y="4181560"/>
            <a:ext cx="800100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b="1" dirty="0">
                <a:solidFill>
                  <a:srgbClr val="C00000"/>
                </a:solidFill>
              </a:rPr>
              <a:t>2</a:t>
            </a:r>
            <a:endParaRPr lang="en-US" sz="4800" b="1" dirty="0" smtClean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02624" y="5554662"/>
            <a:ext cx="1828800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Breakout Sessions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5837" y="1089199"/>
            <a:ext cx="2209800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Main Conference</a:t>
            </a:r>
          </a:p>
        </p:txBody>
      </p:sp>
    </p:spTree>
    <p:extLst>
      <p:ext uri="{BB962C8B-B14F-4D97-AF65-F5344CB8AC3E}">
        <p14:creationId xmlns:p14="http://schemas.microsoft.com/office/powerpoint/2010/main" val="19511923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7" y="958285"/>
            <a:ext cx="11887200" cy="6032421"/>
          </a:xfrm>
        </p:spPr>
        <p:txBody>
          <a:bodyPr/>
          <a:lstStyle/>
          <a:p>
            <a:r>
              <a:rPr lang="de-DE" dirty="0" err="1" smtClean="0"/>
              <a:t>Xamarin</a:t>
            </a:r>
            <a:r>
              <a:rPr lang="de-DE" dirty="0" smtClean="0"/>
              <a:t> User Group Cologne</a:t>
            </a:r>
          </a:p>
          <a:p>
            <a:pPr marL="0" indent="0">
              <a:buNone/>
            </a:pPr>
            <a:r>
              <a:rPr lang="de-DE" sz="3200" dirty="0">
                <a:hlinkClick r:id="rId2"/>
              </a:rPr>
              <a:t>https://www.meetup.com/Xamarin-Cologne-User-Group</a:t>
            </a:r>
            <a:r>
              <a:rPr lang="de-DE" sz="3200" dirty="0" smtClean="0">
                <a:hlinkClick r:id="rId2"/>
              </a:rPr>
              <a:t>/</a:t>
            </a:r>
            <a:endParaRPr lang="de-DE" sz="3200" dirty="0" smtClean="0"/>
          </a:p>
          <a:p>
            <a:endParaRPr lang="de-DE" dirty="0" smtClean="0"/>
          </a:p>
          <a:p>
            <a:r>
              <a:rPr lang="de-DE" dirty="0"/>
              <a:t>Düsseldorf </a:t>
            </a:r>
            <a:r>
              <a:rPr lang="de-DE" dirty="0" err="1"/>
              <a:t>Xamarin</a:t>
            </a:r>
            <a:r>
              <a:rPr lang="de-DE" dirty="0"/>
              <a:t> Cross-</a:t>
            </a:r>
            <a:r>
              <a:rPr lang="de-DE" dirty="0" err="1"/>
              <a:t>Platform</a:t>
            </a:r>
            <a:r>
              <a:rPr lang="de-DE" dirty="0"/>
              <a:t> Group</a:t>
            </a:r>
          </a:p>
          <a:p>
            <a:pPr marL="0" indent="0">
              <a:buNone/>
            </a:pPr>
            <a:r>
              <a:rPr lang="de-DE" sz="3200" dirty="0">
                <a:hlinkClick r:id="rId3"/>
              </a:rPr>
              <a:t>https://www.meetup.com/Dusseldorf-Xamarin-Cross-Platform</a:t>
            </a:r>
            <a:r>
              <a:rPr lang="de-DE" sz="3200" dirty="0" smtClean="0">
                <a:hlinkClick r:id="rId3"/>
              </a:rPr>
              <a:t>/</a:t>
            </a:r>
            <a:endParaRPr lang="de-DE" sz="3200" dirty="0" smtClean="0"/>
          </a:p>
          <a:p>
            <a:endParaRPr lang="de-DE" dirty="0" smtClean="0"/>
          </a:p>
          <a:p>
            <a:r>
              <a:rPr lang="de-DE" dirty="0"/>
              <a:t>.net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Köln</a:t>
            </a:r>
          </a:p>
          <a:p>
            <a:pPr marL="0" indent="0">
              <a:buNone/>
            </a:pPr>
            <a:r>
              <a:rPr lang="de-DE" sz="3200" dirty="0">
                <a:hlinkClick r:id="rId4"/>
              </a:rPr>
              <a:t>https://www.meetup.com/net-user-group-koeln</a:t>
            </a:r>
            <a:r>
              <a:rPr lang="de-DE" sz="3200" dirty="0" smtClean="0">
                <a:hlinkClick r:id="rId4"/>
              </a:rPr>
              <a:t>/</a:t>
            </a:r>
            <a:endParaRPr lang="de-DE" sz="3200" dirty="0" smtClean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rot="16200000">
            <a:off x="5685242" y="67857"/>
            <a:ext cx="11889564" cy="917575"/>
          </a:xfrm>
        </p:spPr>
        <p:txBody>
          <a:bodyPr/>
          <a:lstStyle/>
          <a:p>
            <a:r>
              <a:rPr lang="de-DE" sz="54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Local</a:t>
            </a:r>
            <a:r>
              <a:rPr lang="de-DE" sz="5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 Usergroups</a:t>
            </a:r>
            <a:endParaRPr lang="de-DE" sz="5400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6384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rot="16200000">
            <a:off x="5685242" y="-160743"/>
            <a:ext cx="11889564" cy="917575"/>
          </a:xfrm>
        </p:spPr>
        <p:txBody>
          <a:bodyPr/>
          <a:lstStyle/>
          <a:p>
            <a:r>
              <a:rPr lang="de-DE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Sponsors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142" y="517866"/>
            <a:ext cx="3627437" cy="12785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436" y="4636375"/>
            <a:ext cx="2633663" cy="1247525"/>
          </a:xfrm>
          <a:prstGeom prst="rect">
            <a:avLst/>
          </a:prstGeom>
        </p:spPr>
      </p:pic>
      <p:pic>
        <p:nvPicPr>
          <p:cNvPr id="1026" name="Picture 2" descr="https://pbs.twimg.com/profile_images/675061989446713344/3HgWn-uJ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816" y="2811462"/>
            <a:ext cx="1915676" cy="191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.syncfusion.com/content/images/company-logos/Syncfusion_Logo_Imag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6" y="754061"/>
            <a:ext cx="6841330" cy="359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natureserve.org/sites/default/files/microsoft_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437" y="4939358"/>
            <a:ext cx="5119688" cy="188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2637" y="3784497"/>
            <a:ext cx="3620964" cy="3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316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284250"/>
          </a:xfrm>
        </p:spPr>
        <p:txBody>
          <a:bodyPr/>
          <a:lstStyle/>
          <a:p>
            <a:pPr marL="0" indent="0">
              <a:spcBef>
                <a:spcPct val="0"/>
              </a:spcBef>
              <a:buNone/>
            </a:pPr>
            <a:endParaRPr lang="de-DE" sz="3200" spc="-102" dirty="0" smtClean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endParaRPr lang="de-DE" sz="3200" spc="-102" dirty="0" smtClean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de-DE" sz="4000" b="1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WIFI</a:t>
            </a:r>
            <a:endParaRPr lang="de-DE" sz="3200" spc="-102" dirty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de-DE" sz="3200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connect</a:t>
            </a: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de-DE" sz="3200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to</a:t>
            </a:r>
            <a:r>
              <a:rPr lang="de-DE" sz="3200" spc="-102" dirty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de-DE" sz="3200" b="1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MSFTGUEST</a:t>
            </a: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</a:p>
          <a:p>
            <a:pPr marL="0" indent="0">
              <a:spcBef>
                <a:spcPct val="0"/>
              </a:spcBef>
              <a:buNone/>
            </a:pP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Event </a:t>
            </a:r>
            <a:r>
              <a:rPr lang="de-DE" sz="3200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Attendee</a:t>
            </a: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Code </a:t>
            </a:r>
            <a:r>
              <a:rPr lang="de-DE" sz="3200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is</a:t>
            </a:r>
            <a:r>
              <a:rPr lang="de-DE" sz="3200" spc="-102" dirty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de-DE" sz="3200" b="1" spc="-102" dirty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msevent23sj</a:t>
            </a:r>
            <a:endParaRPr lang="de-DE" sz="3200" b="1" spc="-102" dirty="0" smtClean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endParaRPr lang="de-DE" sz="3200" b="1" spc="-102" dirty="0" smtClean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endParaRPr lang="de-DE" sz="3200" b="1" spc="-102" dirty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endParaRPr lang="de-DE" sz="3200" b="1" spc="-102" dirty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The </a:t>
            </a:r>
            <a:r>
              <a:rPr lang="de-DE" sz="3200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official</a:t>
            </a: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de-DE" sz="3200" b="1" spc="-102" dirty="0" err="1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h</a:t>
            </a:r>
            <a:r>
              <a:rPr lang="de-DE" sz="3200" b="1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ashtag</a:t>
            </a: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de-DE" sz="3200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for</a:t>
            </a: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de-DE" sz="3200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the</a:t>
            </a: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Conference: </a:t>
            </a:r>
            <a:r>
              <a:rPr lang="de-DE" sz="3200" b="1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#</a:t>
            </a:r>
            <a:r>
              <a:rPr lang="de-DE" sz="3200" b="1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XamExpertDay</a:t>
            </a:r>
            <a:endParaRPr lang="de-DE" sz="3200" spc="-102" dirty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rot="16200000">
            <a:off x="5685243" y="-84543"/>
            <a:ext cx="11889564" cy="917575"/>
          </a:xfrm>
        </p:spPr>
        <p:txBody>
          <a:bodyPr/>
          <a:lstStyle/>
          <a:p>
            <a:r>
              <a:rPr lang="de-DE" sz="54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Misc</a:t>
            </a:r>
            <a:endParaRPr lang="de-DE" sz="5400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6750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 TEMPLATE">
  <a:themeElements>
    <a:clrScheme name="DevDays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177D6"/>
      </a:accent1>
      <a:accent2>
        <a:srgbClr val="01188E"/>
      </a:accent2>
      <a:accent3>
        <a:srgbClr val="5B2C90"/>
      </a:accent3>
      <a:accent4>
        <a:srgbClr val="5C105C"/>
      </a:accent4>
      <a:accent5>
        <a:srgbClr val="B3269D"/>
      </a:accent5>
      <a:accent6>
        <a:srgbClr val="31135A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1.potx" id="{CA9BE438-1B0F-41E9-BD34-9780A77D52B5}" vid="{6EB7C265-9C81-4626-BD14-B5A4426B07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630a2e83-186a-4a0f-ab27-bee8a8096abc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56C01790-DA4D-4818-AE1B-3BB0877892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Brand_template_16-9_Business_BLUE_2016_1</Template>
  <TotalTime>0</TotalTime>
  <Words>209</Words>
  <Application>Microsoft Office PowerPoint</Application>
  <PresentationFormat>Custom</PresentationFormat>
  <Paragraphs>61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Consolas</vt:lpstr>
      <vt:lpstr>Segoe UI</vt:lpstr>
      <vt:lpstr>Segoe UI Light</vt:lpstr>
      <vt:lpstr>Wingdings</vt:lpstr>
      <vt:lpstr>WHITE TEMPLATE</vt:lpstr>
      <vt:lpstr>PowerPoint Presentation</vt:lpstr>
      <vt:lpstr>Speakers</vt:lpstr>
      <vt:lpstr>Agenda</vt:lpstr>
      <vt:lpstr>Speakers Corner</vt:lpstr>
      <vt:lpstr>Floorplan</vt:lpstr>
      <vt:lpstr>Local Usergroups</vt:lpstr>
      <vt:lpstr>Sponsors</vt:lpstr>
      <vt:lpstr>Misc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Tobias.Hoppenthaler@msg.group</dc:creator>
  <cp:keywords/>
  <dc:description>Template: Maryfj_x000d_
Formatting:_x000d_
Audience Type:</dc:description>
  <cp:lastModifiedBy>Tobias Hoppenthaler</cp:lastModifiedBy>
  <cp:revision>35</cp:revision>
  <dcterms:created xsi:type="dcterms:W3CDTF">2017-02-22T22:03:09Z</dcterms:created>
  <dcterms:modified xsi:type="dcterms:W3CDTF">2017-09-28T14:19:10Z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/>
  </property>
  <property fmtid="{D5CDD505-2E9C-101B-9397-08002B2CF9AE}" pid="12" name="TaxCatchAll">
    <vt:lpwstr/>
  </property>
  <property fmtid="{D5CDD505-2E9C-101B-9397-08002B2CF9AE}" pid="13" name="TaxKeywordTaxHTField">
    <vt:lpwstr/>
  </property>
</Properties>
</file>